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81" r:id="rId3"/>
    <p:sldId id="257" r:id="rId4"/>
    <p:sldId id="258" r:id="rId5"/>
    <p:sldId id="265" r:id="rId6"/>
    <p:sldId id="259" r:id="rId7"/>
    <p:sldId id="262" r:id="rId8"/>
    <p:sldId id="268" r:id="rId9"/>
    <p:sldId id="263" r:id="rId10"/>
    <p:sldId id="264" r:id="rId11"/>
    <p:sldId id="269" r:id="rId12"/>
    <p:sldId id="272" r:id="rId13"/>
    <p:sldId id="273" r:id="rId14"/>
    <p:sldId id="279" r:id="rId15"/>
    <p:sldId id="274" r:id="rId16"/>
    <p:sldId id="276" r:id="rId17"/>
    <p:sldId id="277" r:id="rId18"/>
    <p:sldId id="278" r:id="rId19"/>
    <p:sldId id="280" r:id="rId20"/>
    <p:sldId id="282" r:id="rId21"/>
    <p:sldId id="283" r:id="rId22"/>
    <p:sldId id="284" r:id="rId23"/>
    <p:sldId id="28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B7D"/>
    <a:srgbClr val="0120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32"/>
    <p:restoredTop sz="94666"/>
  </p:normalViewPr>
  <p:slideViewPr>
    <p:cSldViewPr snapToGrid="0" snapToObjects="1">
      <p:cViewPr>
        <p:scale>
          <a:sx n="60" d="100"/>
          <a:sy n="60" d="100"/>
        </p:scale>
        <p:origin x="384" y="1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tiff>
</file>

<file path=ppt/media/image23.tiff>
</file>

<file path=ppt/media/image24.tiff>
</file>

<file path=ppt/media/image25.tiff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BB1ACE-7DA7-D74F-B64D-C9C37E9A6EEA}" type="datetimeFigureOut">
              <a:rPr lang="en-US" smtClean="0"/>
              <a:t>5/25/20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DE2A5-0043-4947-8BEE-4A94FF457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44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Walkthrough site navigation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DE2A5-0043-4947-8BEE-4A94FF457D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704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Walkthrough design process.</a:t>
            </a:r>
          </a:p>
          <a:p>
            <a:r>
              <a:rPr lang="en-US" dirty="0"/>
              <a:t>Wanted: not visually overwhelming, easy to navigate, grid/square layout, cohesive, showcase skills without being overwhelming.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DE2A5-0043-4947-8BEE-4A94FF457DA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16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DE2A5-0043-4947-8BEE-4A94FF457DA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596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I couldn’t figure it out and meet other criteria with time given.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DE2A5-0043-4947-8BEE-4A94FF457DA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178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Absolute to all parent classes, main div to position footer against.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DE2A5-0043-4947-8BEE-4A94FF457DA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590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Second thing I implemented and I still love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DDE2A5-0043-4947-8BEE-4A94FF457DA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434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0BA66-7C90-764C-9F72-4D36977A5D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B57F24-A91A-CD42-81DF-514961CD6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B1435-CBAC-C240-85A4-4EE0E3D07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DFC6B-54EB-9C48-AA84-C5E2FD6C6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78D15-93D0-7646-AB91-D90F5215A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903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E1B6B-8687-C14C-916C-24C5F6622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47DD82-4CFB-614B-8861-C8F7D6160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27706-CAFA-E84B-BF0F-B525CB083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52799-F523-0641-AD00-3F11E1C60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78671-59E8-B14D-A0D4-787B16613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97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A0D887-1BF2-5D46-8F01-6E6ED68DCA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63251-0C55-FE44-B047-A2253EE35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11324-9699-7646-B15C-D0F5F4F9F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92FCF-C2F7-474E-B34B-76F521822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BC32F-AFB6-4849-BF97-E5141CBB2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641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C30A6-46C5-3147-8B30-28B9E6995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B42C9-36FB-A34F-89F4-7E9CAB4DA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3C6B4-E83B-A94A-880E-D880D9FE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0FA0B-ECBE-4F43-A99B-E67F9D6A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1C699-9772-A64E-99A5-F8C15B29A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04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AF92C-96A1-954E-9DEB-EFBB24F13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933B5-532F-3F4D-BD01-1FC5F1E11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EE6F7-3E13-9045-845D-CE85A7EEA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7A4E8-A47F-D841-8899-D2294EF77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8AC63-1F64-104F-BA6E-B14AECF24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84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862AE-BC1C-7D4C-9834-AAF3B70A8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719CD-3066-2443-A433-8F2CEF6C0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29BD8D-E208-634C-9E46-5D76E0B59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F62F11-907B-7E4B-86E8-D0FE923E9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410387-4791-774B-A103-45D33DAB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04448C-71F8-C843-802E-791A97681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855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3AF54-161C-A447-A8C1-E90B8CD40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13C89-ED68-5445-8A9C-7EAF2DA5DB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E9713-10F4-4140-B62B-2715BA1F95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AE1AF5-ED15-BA4E-8A25-140AB7F03E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967AA2-73F4-414A-8CCE-775DDDC68E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E94A0E-B7A2-A141-A08F-8AC070A0D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8286A7-4659-3B43-9B27-39E676D66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EE6277-6E86-FA49-859A-0A8AB803D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66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97AD-21FD-B94E-91E7-F92B6D0A2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C8EC8D-7CEB-B44C-AB22-EBD2148BB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C62445-162E-1943-8C78-E48C82090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B6F4E1-8243-D74E-98C8-68EE37F7F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88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91A8D2-FE7C-ED40-BB0B-47A66DA57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EC8E16-D615-CF4C-8610-8FDFBF70A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459FD-892C-E64E-B2AD-FF4BA97E1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30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B51F2-35F8-1D4A-BADC-A057E255F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D3561-D082-424F-970D-4604B69AD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E388D4-8D08-7644-8D08-4F69769799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630C02-88F1-E04C-A743-9C7EA397E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7D970-05A7-D14D-9EBA-416279280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F4C18-08A3-CE46-8BEA-4A3F4C88A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61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C9F5-4A47-5645-B628-3EF1511F0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CB39F9-1824-3147-8AFD-6AC1F85DF0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825E8B-4267-3344-9CA2-550E3C921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45577-F900-1846-B22B-3EC417592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A9A97-C8C7-4F4A-8C58-DEC5DDFE5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249D23-D378-544B-A130-33DF9517E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20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2CB280-50D1-844D-B43A-AC01E90E6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0E4494-D094-6441-8FF8-3732A2C80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03D97-9E6E-AF4F-89A1-E609818669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DAA729-5CC7-6F4E-8026-35AE688C93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BC5B7-D88A-C744-9657-078219692A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00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333AA-C7B8-3142-9068-53C257C0F1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My Portfolio</a:t>
            </a:r>
          </a:p>
        </p:txBody>
      </p:sp>
    </p:spTree>
    <p:extLst>
      <p:ext uri="{BB962C8B-B14F-4D97-AF65-F5344CB8AC3E}">
        <p14:creationId xmlns:p14="http://schemas.microsoft.com/office/powerpoint/2010/main" val="2462415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E07997F0-651C-F24A-AF67-0F405A115E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50435" cy="1268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Web wireframes: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CABDFB-D80D-3749-A2D4-CD80F667F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6240833" cy="44129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5BBDE7-38F0-0A45-887C-2EA69CC04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8366" y="2504661"/>
            <a:ext cx="6193634" cy="435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14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1590260" y="576470"/>
            <a:ext cx="8905461" cy="5705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Web wireframes</a:t>
            </a:r>
          </a:p>
          <a:p>
            <a:endParaRPr lang="en-US" sz="3600" dirty="0"/>
          </a:p>
          <a:p>
            <a:pPr algn="l"/>
            <a:r>
              <a:rPr lang="en-US" dirty="0"/>
              <a:t>Again: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Simple, repeated frame to keep pages cohesive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Square themes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Footer, titles and </a:t>
            </a:r>
            <a:r>
              <a:rPr lang="en-US" dirty="0" err="1"/>
              <a:t>nav</a:t>
            </a:r>
            <a:r>
              <a:rPr lang="en-US" dirty="0"/>
              <a:t> in same places for ease of navigation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Top </a:t>
            </a:r>
            <a:r>
              <a:rPr lang="en-US" dirty="0" err="1"/>
              <a:t>nav</a:t>
            </a:r>
            <a:r>
              <a:rPr lang="en-US" dirty="0"/>
              <a:t> bar for expected layout/navigation ease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Consistent up/down scrolling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Web specific: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Drop-down list to jump to specific blog posts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312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C0933C2-F6D1-4B4C-9257-24FFCAB0FA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917" t="5235"/>
          <a:stretch/>
        </p:blipFill>
        <p:spPr>
          <a:xfrm>
            <a:off x="6460434" y="1550500"/>
            <a:ext cx="5731565" cy="53074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BFCB163-D4EC-914A-8841-256C878C32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609"/>
          <a:stretch/>
        </p:blipFill>
        <p:spPr>
          <a:xfrm>
            <a:off x="702301" y="1550501"/>
            <a:ext cx="4015539" cy="5307499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 err="1">
                <a:solidFill>
                  <a:schemeClr val="accent6">
                    <a:lumMod val="50000"/>
                  </a:schemeClr>
                </a:solidFill>
              </a:rPr>
              <a:t>Nav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 bar - positioning</a:t>
            </a:r>
          </a:p>
          <a:p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69DFF37-01F3-C148-B45A-3BD54C2C1F1F}"/>
              </a:ext>
            </a:extLst>
          </p:cNvPr>
          <p:cNvSpPr txBox="1">
            <a:spLocks/>
          </p:cNvSpPr>
          <p:nvPr/>
        </p:nvSpPr>
        <p:spPr>
          <a:xfrm>
            <a:off x="974102" y="3530009"/>
            <a:ext cx="2782957" cy="2995030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Side </a:t>
            </a:r>
            <a:r>
              <a:rPr lang="en-US" dirty="0" err="1"/>
              <a:t>nav</a:t>
            </a:r>
            <a:r>
              <a:rPr lang="en-US" dirty="0"/>
              <a:t> included for ease of reach on mobile devices. Positioned approximately half way to minimize reach for different hand sizes.</a:t>
            </a:r>
          </a:p>
          <a:p>
            <a:pPr algn="l"/>
            <a:r>
              <a:rPr lang="en-US" dirty="0"/>
              <a:t>Drop down excluded for screen space and function (hover feature works poorly on touch screen).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B04FC5A5-AFB7-6B47-A700-CE4D2410568B}"/>
              </a:ext>
            </a:extLst>
          </p:cNvPr>
          <p:cNvSpPr txBox="1">
            <a:spLocks/>
          </p:cNvSpPr>
          <p:nvPr/>
        </p:nvSpPr>
        <p:spPr>
          <a:xfrm>
            <a:off x="7295321" y="3329609"/>
            <a:ext cx="3578087" cy="2653747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Top </a:t>
            </a:r>
            <a:r>
              <a:rPr lang="en-US" dirty="0" err="1"/>
              <a:t>nav</a:t>
            </a:r>
            <a:r>
              <a:rPr lang="en-US" dirty="0"/>
              <a:t> used for web and tablet views for expected positioning, ease of navigation and to maximize space for content.</a:t>
            </a:r>
          </a:p>
          <a:p>
            <a:pPr algn="l"/>
            <a:r>
              <a:rPr lang="en-US" dirty="0"/>
              <a:t>Drop down menu included on web to jump to specific blog posts.</a:t>
            </a:r>
          </a:p>
        </p:txBody>
      </p:sp>
    </p:spTree>
    <p:extLst>
      <p:ext uri="{BB962C8B-B14F-4D97-AF65-F5344CB8AC3E}">
        <p14:creationId xmlns:p14="http://schemas.microsoft.com/office/powerpoint/2010/main" val="3371862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F93CF3F2-CB07-5D40-867D-07AD7A1A20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917" t="5235"/>
          <a:stretch/>
        </p:blipFill>
        <p:spPr>
          <a:xfrm>
            <a:off x="6460434" y="1550500"/>
            <a:ext cx="5731565" cy="5307499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 err="1">
                <a:solidFill>
                  <a:schemeClr val="accent6">
                    <a:lumMod val="50000"/>
                  </a:schemeClr>
                </a:solidFill>
              </a:rPr>
              <a:t>Nav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 bar - links</a:t>
            </a:r>
          </a:p>
          <a:p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69DFF37-01F3-C148-B45A-3BD54C2C1F1F}"/>
              </a:ext>
            </a:extLst>
          </p:cNvPr>
          <p:cNvSpPr txBox="1">
            <a:spLocks/>
          </p:cNvSpPr>
          <p:nvPr/>
        </p:nvSpPr>
        <p:spPr>
          <a:xfrm>
            <a:off x="5009320" y="3831530"/>
            <a:ext cx="3359427" cy="1754262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Link removed when already on that page to improve accessibility of the site. This is to reduce output for screen readers/redundant options for scanning devices.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F9068E9-E29A-ED4A-BB22-4F40AEA9B475}"/>
              </a:ext>
            </a:extLst>
          </p:cNvPr>
          <p:cNvSpPr/>
          <p:nvPr/>
        </p:nvSpPr>
        <p:spPr>
          <a:xfrm>
            <a:off x="7484167" y="2067333"/>
            <a:ext cx="815006" cy="690771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C83100-7BD4-F24D-B12D-2D9FD5971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609"/>
          <a:stretch/>
        </p:blipFill>
        <p:spPr>
          <a:xfrm>
            <a:off x="702301" y="1550501"/>
            <a:ext cx="4015539" cy="5307499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8197C06-A563-5C47-BAAB-C168A054B02C}"/>
              </a:ext>
            </a:extLst>
          </p:cNvPr>
          <p:cNvSpPr/>
          <p:nvPr/>
        </p:nvSpPr>
        <p:spPr>
          <a:xfrm>
            <a:off x="3763651" y="3041371"/>
            <a:ext cx="1099929" cy="993913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0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 err="1">
                <a:solidFill>
                  <a:schemeClr val="accent6">
                    <a:lumMod val="50000"/>
                  </a:schemeClr>
                </a:solidFill>
              </a:rPr>
              <a:t>Nav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 bar/footer - spacing</a:t>
            </a:r>
          </a:p>
          <a:p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69DFF37-01F3-C148-B45A-3BD54C2C1F1F}"/>
              </a:ext>
            </a:extLst>
          </p:cNvPr>
          <p:cNvSpPr txBox="1">
            <a:spLocks/>
          </p:cNvSpPr>
          <p:nvPr/>
        </p:nvSpPr>
        <p:spPr>
          <a:xfrm>
            <a:off x="7891670" y="1979966"/>
            <a:ext cx="3359427" cy="4302847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err="1"/>
              <a:t>Nav</a:t>
            </a:r>
            <a:r>
              <a:rPr lang="en-US" dirty="0"/>
              <a:t> bar and footer have been styled using flex and percentage dimensions to be reactive which allows: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for layout sizes/positions to be maintained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for items to be added or removed without affecting layout</a:t>
            </a:r>
          </a:p>
          <a:p>
            <a:pPr algn="l"/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C83100-7BD4-F24D-B12D-2D9FD59717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57" b="22610"/>
          <a:stretch/>
        </p:blipFill>
        <p:spPr>
          <a:xfrm>
            <a:off x="1192630" y="1550500"/>
            <a:ext cx="4015539" cy="365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6801A2-01BE-6641-83B1-2300D4C9C0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5" t="11196" r="1536"/>
          <a:stretch/>
        </p:blipFill>
        <p:spPr>
          <a:xfrm>
            <a:off x="68826" y="6282813"/>
            <a:ext cx="6233651" cy="57518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72FE1A3-F360-3F4E-A916-94A131C9AD01}"/>
              </a:ext>
            </a:extLst>
          </p:cNvPr>
          <p:cNvCxnSpPr>
            <a:cxnSpLocks/>
          </p:cNvCxnSpPr>
          <p:nvPr/>
        </p:nvCxnSpPr>
        <p:spPr>
          <a:xfrm flipH="1">
            <a:off x="68826" y="4139381"/>
            <a:ext cx="1858297" cy="214343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E06513-6123-6D44-AADE-DAD347372B18}"/>
              </a:ext>
            </a:extLst>
          </p:cNvPr>
          <p:cNvCxnSpPr>
            <a:cxnSpLocks/>
          </p:cNvCxnSpPr>
          <p:nvPr/>
        </p:nvCxnSpPr>
        <p:spPr>
          <a:xfrm>
            <a:off x="3736258" y="4139381"/>
            <a:ext cx="2566219" cy="214343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93007A-74F9-6540-B526-2452DBFA0239}"/>
              </a:ext>
            </a:extLst>
          </p:cNvPr>
          <p:cNvCxnSpPr>
            <a:cxnSpLocks/>
          </p:cNvCxnSpPr>
          <p:nvPr/>
        </p:nvCxnSpPr>
        <p:spPr>
          <a:xfrm>
            <a:off x="3888658" y="4291781"/>
            <a:ext cx="2566219" cy="214343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916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F9F4997-B532-AF41-A550-D697E76B99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580"/>
          <a:stretch/>
        </p:blipFill>
        <p:spPr>
          <a:xfrm>
            <a:off x="3876131" y="2782957"/>
            <a:ext cx="4015539" cy="4075044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Animated bar</a:t>
            </a:r>
          </a:p>
          <a:p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666C45-D3DF-9841-9210-FD7389997025}"/>
              </a:ext>
            </a:extLst>
          </p:cNvPr>
          <p:cNvCxnSpPr>
            <a:cxnSpLocks/>
          </p:cNvCxnSpPr>
          <p:nvPr/>
        </p:nvCxnSpPr>
        <p:spPr>
          <a:xfrm>
            <a:off x="3876131" y="4015408"/>
            <a:ext cx="308113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2">
            <a:extLst>
              <a:ext uri="{FF2B5EF4-FFF2-40B4-BE49-F238E27FC236}">
                <a16:creationId xmlns:a16="http://schemas.microsoft.com/office/drawing/2014/main" id="{1E991C2C-2C2F-EA47-8719-CA84ECFEFA44}"/>
              </a:ext>
            </a:extLst>
          </p:cNvPr>
          <p:cNvSpPr txBox="1">
            <a:spLocks/>
          </p:cNvSpPr>
          <p:nvPr/>
        </p:nvSpPr>
        <p:spPr>
          <a:xfrm>
            <a:off x="4109764" y="1401419"/>
            <a:ext cx="3548271" cy="1222513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Added to demonstrate knowledge of keyframes without making the site too visually busy</a:t>
            </a:r>
          </a:p>
        </p:txBody>
      </p:sp>
    </p:spTree>
    <p:extLst>
      <p:ext uri="{BB962C8B-B14F-4D97-AF65-F5344CB8AC3E}">
        <p14:creationId xmlns:p14="http://schemas.microsoft.com/office/powerpoint/2010/main" val="1257658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74E8E4EE-E612-1647-96E2-531B6AFDFC67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Alt tags on links</a:t>
            </a:r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848B358-433A-E042-86BC-F47237027264}"/>
              </a:ext>
            </a:extLst>
          </p:cNvPr>
          <p:cNvSpPr txBox="1">
            <a:spLocks/>
          </p:cNvSpPr>
          <p:nvPr/>
        </p:nvSpPr>
        <p:spPr>
          <a:xfrm>
            <a:off x="3990559" y="1858618"/>
            <a:ext cx="3548271" cy="1222513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Added to improve accessibility of site and demonstrate knowledge of accessibility.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A42A39-6E0E-144E-BDF2-42861237E042}"/>
              </a:ext>
            </a:extLst>
          </p:cNvPr>
          <p:cNvSpPr/>
          <p:nvPr/>
        </p:nvSpPr>
        <p:spPr>
          <a:xfrm>
            <a:off x="2716694" y="3896139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&lt;</a:t>
            </a:r>
            <a:r>
              <a:rPr lang="en-AU" dirty="0">
                <a:solidFill>
                  <a:srgbClr val="F92672"/>
                </a:solidFill>
                <a:latin typeface="Menlo" panose="020B0609030804020204" pitchFamily="49" charset="0"/>
              </a:rPr>
              <a:t>a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AU" dirty="0" err="1">
                <a:solidFill>
                  <a:srgbClr val="A6E22E"/>
                </a:solidFill>
                <a:latin typeface="Menlo" panose="020B0609030804020204" pitchFamily="49" charset="0"/>
              </a:rPr>
              <a:t>href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"https://</a:t>
            </a:r>
            <a:r>
              <a:rPr lang="en-AU" dirty="0" err="1">
                <a:solidFill>
                  <a:srgbClr val="E6DB74"/>
                </a:solidFill>
                <a:latin typeface="Menlo" panose="020B0609030804020204" pitchFamily="49" charset="0"/>
              </a:rPr>
              <a:t>twitter.com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/</a:t>
            </a:r>
            <a:r>
              <a:rPr lang="en-AU" dirty="0" err="1">
                <a:solidFill>
                  <a:srgbClr val="E6DB74"/>
                </a:solidFill>
                <a:latin typeface="Menlo" panose="020B0609030804020204" pitchFamily="49" charset="0"/>
              </a:rPr>
              <a:t>Adrienne_es?ref_src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=twsrc%5Etfw"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AU" dirty="0">
                <a:solidFill>
                  <a:srgbClr val="A6E22E"/>
                </a:solidFill>
                <a:latin typeface="Menlo" panose="020B0609030804020204" pitchFamily="49" charset="0"/>
              </a:rPr>
              <a:t>alt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"twitter logo that links to my twitter profile"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&gt;</a:t>
            </a:r>
          </a:p>
          <a:p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&lt;</a:t>
            </a:r>
            <a:r>
              <a:rPr lang="en-AU" dirty="0" err="1">
                <a:solidFill>
                  <a:srgbClr val="F92672"/>
                </a:solidFill>
                <a:latin typeface="Menlo" panose="020B0609030804020204" pitchFamily="49" charset="0"/>
              </a:rPr>
              <a:t>img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AU" dirty="0" err="1">
                <a:solidFill>
                  <a:srgbClr val="A6E22E"/>
                </a:solidFill>
                <a:latin typeface="Menlo" panose="020B0609030804020204" pitchFamily="49" charset="0"/>
              </a:rPr>
              <a:t>src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AU" dirty="0" err="1">
                <a:solidFill>
                  <a:srgbClr val="E6DB74"/>
                </a:solidFill>
                <a:latin typeface="Menlo" panose="020B0609030804020204" pitchFamily="49" charset="0"/>
              </a:rPr>
              <a:t>src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/images/</a:t>
            </a:r>
            <a:r>
              <a:rPr lang="en-AU" dirty="0" err="1">
                <a:solidFill>
                  <a:srgbClr val="E6DB74"/>
                </a:solidFill>
                <a:latin typeface="Menlo" panose="020B0609030804020204" pitchFamily="49" charset="0"/>
              </a:rPr>
              <a:t>twitterlogo.png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AU" dirty="0">
                <a:solidFill>
                  <a:srgbClr val="A6E22E"/>
                </a:solidFill>
                <a:latin typeface="Menlo" panose="020B0609030804020204" pitchFamily="49" charset="0"/>
              </a:rPr>
              <a:t>class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AU" dirty="0" err="1">
                <a:solidFill>
                  <a:srgbClr val="E6DB74"/>
                </a:solidFill>
                <a:latin typeface="Menlo" panose="020B0609030804020204" pitchFamily="49" charset="0"/>
              </a:rPr>
              <a:t>socials_images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AU" dirty="0">
                <a:solidFill>
                  <a:srgbClr val="A6E22E"/>
                </a:solidFill>
                <a:latin typeface="Menlo" panose="020B0609030804020204" pitchFamily="49" charset="0"/>
              </a:rPr>
              <a:t>alt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"twitter logo that links to my twitter profile"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/&gt;</a:t>
            </a:r>
          </a:p>
          <a:p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&lt;/</a:t>
            </a:r>
            <a:r>
              <a:rPr lang="en-AU" dirty="0">
                <a:solidFill>
                  <a:srgbClr val="F92672"/>
                </a:solidFill>
                <a:latin typeface="Menlo" panose="020B0609030804020204" pitchFamily="49" charset="0"/>
              </a:rPr>
              <a:t>a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696710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74E8E4EE-E612-1647-96E2-531B6AFDFC67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Hover/active states on links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848B358-433A-E042-86BC-F47237027264}"/>
              </a:ext>
            </a:extLst>
          </p:cNvPr>
          <p:cNvSpPr txBox="1">
            <a:spLocks/>
          </p:cNvSpPr>
          <p:nvPr/>
        </p:nvSpPr>
        <p:spPr>
          <a:xfrm>
            <a:off x="3990559" y="1858618"/>
            <a:ext cx="3548271" cy="1222513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Added to improve engagement of site and demonstrate knowledge of conventions and appropriately modifying defaults.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40151C-9815-EC4B-A5EF-F342FFD62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218" y="5696502"/>
            <a:ext cx="1231900" cy="673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59897D-DB7D-F142-89DB-06052DE91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218" y="3600586"/>
            <a:ext cx="1320800" cy="673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F8AEE81-ADAE-614C-84D1-B114E82D4F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73" r="11205" b="15132"/>
          <a:stretch/>
        </p:blipFill>
        <p:spPr>
          <a:xfrm>
            <a:off x="4621694" y="5553076"/>
            <a:ext cx="2286000" cy="8191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877CE5-0909-B34A-B159-0ECE7147BD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1694" y="3600586"/>
            <a:ext cx="2286000" cy="889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1617B62-5B69-6245-98EF-1C615086C2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4637" y="5696502"/>
            <a:ext cx="3822700" cy="368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6D9334C-5B19-CD45-8F2E-403E3C9409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0837" y="3772036"/>
            <a:ext cx="3746500" cy="3302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E234093-B9DA-8B47-9C9D-D175ED47E549}"/>
              </a:ext>
            </a:extLst>
          </p:cNvPr>
          <p:cNvCxnSpPr>
            <a:cxnSpLocks/>
          </p:cNvCxnSpPr>
          <p:nvPr/>
        </p:nvCxnSpPr>
        <p:spPr>
          <a:xfrm>
            <a:off x="1967818" y="4439753"/>
            <a:ext cx="0" cy="1113323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864DCBB-338C-B144-83D6-42653881CEE3}"/>
              </a:ext>
            </a:extLst>
          </p:cNvPr>
          <p:cNvCxnSpPr>
            <a:cxnSpLocks/>
          </p:cNvCxnSpPr>
          <p:nvPr/>
        </p:nvCxnSpPr>
        <p:spPr>
          <a:xfrm>
            <a:off x="9634201" y="4439753"/>
            <a:ext cx="0" cy="1113323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B73CFD-16FE-0D44-8134-A7723B34D507}"/>
              </a:ext>
            </a:extLst>
          </p:cNvPr>
          <p:cNvCxnSpPr>
            <a:cxnSpLocks/>
          </p:cNvCxnSpPr>
          <p:nvPr/>
        </p:nvCxnSpPr>
        <p:spPr>
          <a:xfrm>
            <a:off x="5678427" y="4651513"/>
            <a:ext cx="0" cy="73549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950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74E8E4EE-E612-1647-96E2-531B6AFDFC67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Dividing borders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848B358-433A-E042-86BC-F47237027264}"/>
              </a:ext>
            </a:extLst>
          </p:cNvPr>
          <p:cNvSpPr txBox="1">
            <a:spLocks/>
          </p:cNvSpPr>
          <p:nvPr/>
        </p:nvSpPr>
        <p:spPr>
          <a:xfrm>
            <a:off x="3990559" y="4750676"/>
            <a:ext cx="3548271" cy="2011631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Included on tablet/web versions to divide larger portions of blank space. Not included on web as blank space already minimized.</a:t>
            </a:r>
          </a:p>
          <a:p>
            <a:pPr algn="l"/>
            <a:r>
              <a:rPr lang="en-US" dirty="0"/>
              <a:t>Styled using border of the blog post, rather than adding additional element e.g. &lt;</a:t>
            </a:r>
            <a:r>
              <a:rPr lang="en-US" dirty="0" err="1"/>
              <a:t>br</a:t>
            </a:r>
            <a:r>
              <a:rPr lang="en-US" dirty="0"/>
              <a:t>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1C03E8-2F35-184B-BC81-2EB226724F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71"/>
          <a:stretch/>
        </p:blipFill>
        <p:spPr>
          <a:xfrm>
            <a:off x="0" y="85060"/>
            <a:ext cx="3117164" cy="667724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E95ECE-C249-C540-BF14-AB9DB4E2ED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557"/>
          <a:stretch/>
        </p:blipFill>
        <p:spPr>
          <a:xfrm>
            <a:off x="8237520" y="54092"/>
            <a:ext cx="3954479" cy="671884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210F488-F67B-9943-9545-1A394BC141A6}"/>
              </a:ext>
            </a:extLst>
          </p:cNvPr>
          <p:cNvCxnSpPr/>
          <p:nvPr/>
        </p:nvCxnSpPr>
        <p:spPr>
          <a:xfrm flipH="1">
            <a:off x="1318437" y="6103087"/>
            <a:ext cx="231928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D170F7C-D789-244F-838A-4F5A75DF4763}"/>
              </a:ext>
            </a:extLst>
          </p:cNvPr>
          <p:cNvCxnSpPr>
            <a:cxnSpLocks/>
          </p:cNvCxnSpPr>
          <p:nvPr/>
        </p:nvCxnSpPr>
        <p:spPr>
          <a:xfrm>
            <a:off x="7538830" y="5239771"/>
            <a:ext cx="109465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328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20E7C3-6202-A448-AB67-5467EFA4FF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800" b="15630"/>
          <a:stretch/>
        </p:blipFill>
        <p:spPr>
          <a:xfrm>
            <a:off x="1751495" y="3083442"/>
            <a:ext cx="8026400" cy="3774558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74E8E4EE-E612-1647-96E2-531B6AFDFC67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ID links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848B358-433A-E042-86BC-F47237027264}"/>
              </a:ext>
            </a:extLst>
          </p:cNvPr>
          <p:cNvSpPr txBox="1">
            <a:spLocks/>
          </p:cNvSpPr>
          <p:nvPr/>
        </p:nvSpPr>
        <p:spPr>
          <a:xfrm>
            <a:off x="8274324" y="295634"/>
            <a:ext cx="3548271" cy="2011631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Each blog post has an ID tag which allows the user to jump to a post from the drop down list.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D170F7C-D789-244F-838A-4F5A75DF4763}"/>
              </a:ext>
            </a:extLst>
          </p:cNvPr>
          <p:cNvCxnSpPr>
            <a:cxnSpLocks/>
          </p:cNvCxnSpPr>
          <p:nvPr/>
        </p:nvCxnSpPr>
        <p:spPr>
          <a:xfrm flipH="1">
            <a:off x="3637721" y="4635795"/>
            <a:ext cx="5463750" cy="30728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210F488-F67B-9943-9545-1A394BC141A6}"/>
              </a:ext>
            </a:extLst>
          </p:cNvPr>
          <p:cNvCxnSpPr>
            <a:cxnSpLocks/>
          </p:cNvCxnSpPr>
          <p:nvPr/>
        </p:nvCxnSpPr>
        <p:spPr>
          <a:xfrm flipH="1">
            <a:off x="3870251" y="3934044"/>
            <a:ext cx="506444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5937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333AA-C7B8-3142-9068-53C257C0F1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Design process…</a:t>
            </a:r>
          </a:p>
        </p:txBody>
      </p:sp>
    </p:spTree>
    <p:extLst>
      <p:ext uri="{BB962C8B-B14F-4D97-AF65-F5344CB8AC3E}">
        <p14:creationId xmlns:p14="http://schemas.microsoft.com/office/powerpoint/2010/main" val="4281489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333AA-C7B8-3142-9068-53C257C0F1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Challenges…</a:t>
            </a:r>
          </a:p>
        </p:txBody>
      </p:sp>
    </p:spTree>
    <p:extLst>
      <p:ext uri="{BB962C8B-B14F-4D97-AF65-F5344CB8AC3E}">
        <p14:creationId xmlns:p14="http://schemas.microsoft.com/office/powerpoint/2010/main" val="36275843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F9F4997-B532-AF41-A550-D697E76B99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580"/>
          <a:stretch/>
        </p:blipFill>
        <p:spPr>
          <a:xfrm>
            <a:off x="3876131" y="2782957"/>
            <a:ext cx="4015539" cy="4075044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Challenges</a:t>
            </a:r>
          </a:p>
          <a:p>
            <a:r>
              <a:rPr lang="en-US" sz="3600" dirty="0" err="1">
                <a:solidFill>
                  <a:schemeClr val="accent6">
                    <a:lumMod val="50000"/>
                  </a:schemeClr>
                </a:solidFill>
              </a:rPr>
              <a:t>Nav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 bar</a:t>
            </a:r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1E991C2C-2C2F-EA47-8719-CA84ECFEFA44}"/>
              </a:ext>
            </a:extLst>
          </p:cNvPr>
          <p:cNvSpPr txBox="1">
            <a:spLocks/>
          </p:cNvSpPr>
          <p:nvPr/>
        </p:nvSpPr>
        <p:spPr>
          <a:xfrm>
            <a:off x="4109764" y="1401419"/>
            <a:ext cx="3548271" cy="1129129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I wanted to be able to toggle the </a:t>
            </a:r>
            <a:r>
              <a:rPr lang="en-US" dirty="0" err="1"/>
              <a:t>nav</a:t>
            </a:r>
            <a:r>
              <a:rPr lang="en-US" dirty="0"/>
              <a:t> bar for left handed users.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72368D-C55B-0D43-813E-FAC316EE28C4}"/>
              </a:ext>
            </a:extLst>
          </p:cNvPr>
          <p:cNvSpPr/>
          <p:nvPr/>
        </p:nvSpPr>
        <p:spPr>
          <a:xfrm>
            <a:off x="3876131" y="4572001"/>
            <a:ext cx="746591" cy="2286000"/>
          </a:xfrm>
          <a:prstGeom prst="rect">
            <a:avLst/>
          </a:prstGeom>
          <a:solidFill>
            <a:srgbClr val="FF0000">
              <a:alpha val="63000"/>
            </a:srgb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74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Challenges</a:t>
            </a:r>
          </a:p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position: fixed;</a:t>
            </a:r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1E991C2C-2C2F-EA47-8719-CA84ECFEFA44}"/>
              </a:ext>
            </a:extLst>
          </p:cNvPr>
          <p:cNvSpPr txBox="1">
            <a:spLocks/>
          </p:cNvSpPr>
          <p:nvPr/>
        </p:nvSpPr>
        <p:spPr>
          <a:xfrm>
            <a:off x="4109763" y="1986205"/>
            <a:ext cx="3548271" cy="1129129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I had my site’s skeleton exactly how I wanted it, but nothing would scroll.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43E5BA-9ECC-184C-B700-CD957E8D43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868" b="28667"/>
          <a:stretch/>
        </p:blipFill>
        <p:spPr>
          <a:xfrm>
            <a:off x="2308264" y="4093531"/>
            <a:ext cx="7151270" cy="27750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F69119-FEC9-324C-ABD3-D32434F5E7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29" t="16280" r="5895" b="15547"/>
          <a:stretch/>
        </p:blipFill>
        <p:spPr>
          <a:xfrm>
            <a:off x="4784651" y="6049925"/>
            <a:ext cx="1988289" cy="60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9850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err="1">
                <a:solidFill>
                  <a:schemeClr val="accent6">
                    <a:lumMod val="50000"/>
                  </a:schemeClr>
                </a:solidFill>
              </a:rPr>
              <a:t>Favourite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 part</a:t>
            </a:r>
          </a:p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Animated bar</a:t>
            </a:r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77C661-24D2-7F47-A7A2-0574211FE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580"/>
          <a:stretch/>
        </p:blipFill>
        <p:spPr>
          <a:xfrm>
            <a:off x="3876131" y="2782957"/>
            <a:ext cx="4015539" cy="407504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CA14AC-87D2-0C4C-84D8-4B976997FD66}"/>
              </a:ext>
            </a:extLst>
          </p:cNvPr>
          <p:cNvCxnSpPr>
            <a:cxnSpLocks/>
          </p:cNvCxnSpPr>
          <p:nvPr/>
        </p:nvCxnSpPr>
        <p:spPr>
          <a:xfrm>
            <a:off x="3876131" y="4015408"/>
            <a:ext cx="308113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8530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D50553-7281-794F-BA60-908D45BE3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409" y="0"/>
            <a:ext cx="8176591" cy="6858000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C7790C82-C34C-1348-8B64-BDE037C58C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458817" cy="5903843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6">
                    <a:lumMod val="50000"/>
                  </a:schemeClr>
                </a:solidFill>
              </a:rPr>
              <a:t>Sitemap</a:t>
            </a:r>
          </a:p>
          <a:p>
            <a:endParaRPr lang="en-US" sz="360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Links to social media pages in footers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 err="1"/>
              <a:t>Nav</a:t>
            </a:r>
            <a:r>
              <a:rPr lang="en-US" dirty="0"/>
              <a:t> bar on each page to link to all other pages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Web has option to navigate to individual posts on the blog page via drop down list in </a:t>
            </a:r>
            <a:r>
              <a:rPr lang="en-US" dirty="0" err="1"/>
              <a:t>nav</a:t>
            </a:r>
            <a:r>
              <a:rPr lang="en-US" dirty="0"/>
              <a:t> bar.</a:t>
            </a:r>
          </a:p>
          <a:p>
            <a:pPr marL="171450" indent="-171450" algn="l">
              <a:buFontTx/>
              <a:buChar char="-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43849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ED88E83-3D78-374C-90C6-5B18CC7446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997842" cy="1268136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Mobile wireframes: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667CD3-3961-D04D-8281-2BE892D3CC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34" y="1828800"/>
            <a:ext cx="3043311" cy="5029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2A0E657-5235-3A4D-9BDC-ADCCECC6E8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568" y="1828800"/>
            <a:ext cx="2834931" cy="5029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88591C-D834-E941-8C29-9DCE3845FA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9676" y="1828800"/>
            <a:ext cx="2837793" cy="5029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2AA12E-7119-E54B-8D75-24AD2D0F73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9122" y="1821615"/>
            <a:ext cx="2823548" cy="5036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36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7D63E33D-7009-2749-9F25-DA0F44E36914}"/>
              </a:ext>
            </a:extLst>
          </p:cNvPr>
          <p:cNvSpPr txBox="1">
            <a:spLocks/>
          </p:cNvSpPr>
          <p:nvPr/>
        </p:nvSpPr>
        <p:spPr>
          <a:xfrm>
            <a:off x="1590261" y="576471"/>
            <a:ext cx="8229600" cy="3836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Mobile wireframes</a:t>
            </a:r>
          </a:p>
          <a:p>
            <a:endParaRPr lang="en-US" sz="360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Simple, repeated frame to keep pages cohesive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Square themes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Side </a:t>
            </a:r>
            <a:r>
              <a:rPr lang="en-US" dirty="0" err="1"/>
              <a:t>nav</a:t>
            </a:r>
            <a:r>
              <a:rPr lang="en-US" dirty="0"/>
              <a:t> bar for thumb/touch screen navigation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Footer, titles and </a:t>
            </a:r>
            <a:r>
              <a:rPr lang="en-US" dirty="0" err="1"/>
              <a:t>nav</a:t>
            </a:r>
            <a:r>
              <a:rPr lang="en-US" dirty="0"/>
              <a:t> in same places for ease of navigation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Consistent up/down scrolling</a:t>
            </a:r>
          </a:p>
        </p:txBody>
      </p:sp>
    </p:spTree>
    <p:extLst>
      <p:ext uri="{BB962C8B-B14F-4D97-AF65-F5344CB8AC3E}">
        <p14:creationId xmlns:p14="http://schemas.microsoft.com/office/powerpoint/2010/main" val="3874964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E07997F0-651C-F24A-AF67-0F405A115E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50435" cy="1268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Tablet wireframes: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A30EBD-DBB8-A644-8B75-F8D02925A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3670"/>
            <a:ext cx="3988088" cy="58243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B010D8-6902-784B-98EF-96B7A3C5C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6129" y="1033670"/>
            <a:ext cx="4004227" cy="58243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D19BD64-20F5-3D4B-ADBC-2E5453BDD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5957" y="1033670"/>
            <a:ext cx="4004227" cy="582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299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E07997F0-651C-F24A-AF67-0F405A115E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50435" cy="1268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Tablet wireframes: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6F0F9F-0AD9-F647-844D-5BCD81BAB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426" y="1033670"/>
            <a:ext cx="3871972" cy="582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413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1590261" y="576470"/>
            <a:ext cx="8229600" cy="47707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Tablet wireframes</a:t>
            </a:r>
          </a:p>
          <a:p>
            <a:endParaRPr lang="en-US" sz="3600" dirty="0"/>
          </a:p>
          <a:p>
            <a:pPr algn="l"/>
            <a:r>
              <a:rPr lang="en-US" dirty="0"/>
              <a:t>Again: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Simple, repeated frame to keep pages cohesive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Square themes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Footer, titles and </a:t>
            </a:r>
            <a:r>
              <a:rPr lang="en-US" dirty="0" err="1"/>
              <a:t>nav</a:t>
            </a:r>
            <a:r>
              <a:rPr lang="en-US" dirty="0"/>
              <a:t> in same places for ease of navigation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Consistent up/down scrolling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r>
              <a:rPr lang="en-US" dirty="0"/>
              <a:t>Tablet specific: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Top </a:t>
            </a:r>
            <a:r>
              <a:rPr lang="en-US" dirty="0" err="1"/>
              <a:t>nav</a:t>
            </a:r>
            <a:r>
              <a:rPr lang="en-US" dirty="0"/>
              <a:t> bar for expected layout/navigation ease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17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33000"/>
                <a:lumOff val="67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E07997F0-651C-F24A-AF67-0F405A115E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50435" cy="1268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Web wireframes: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025723-06D0-4F46-BE60-22B63F7C5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59" y="634068"/>
            <a:ext cx="6560331" cy="46734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F76CAD-39AF-4A42-9D8D-179E4DEED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541" y="2445026"/>
            <a:ext cx="6241458" cy="441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658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660</Words>
  <Application>Microsoft Macintosh PowerPoint</Application>
  <PresentationFormat>Widescreen</PresentationFormat>
  <Paragraphs>121</Paragraphs>
  <Slides>23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Menlo</vt:lpstr>
      <vt:lpstr>Office Theme</vt:lpstr>
      <vt:lpstr>My Portfolio</vt:lpstr>
      <vt:lpstr>Design process…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Challenges…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Portfolio</dc:title>
  <dc:creator>Microsoft Office User</dc:creator>
  <cp:lastModifiedBy>Microsoft Office User</cp:lastModifiedBy>
  <cp:revision>20</cp:revision>
  <dcterms:created xsi:type="dcterms:W3CDTF">2020-05-24T23:20:32Z</dcterms:created>
  <dcterms:modified xsi:type="dcterms:W3CDTF">2020-05-25T08:20:12Z</dcterms:modified>
</cp:coreProperties>
</file>

<file path=docProps/thumbnail.jpeg>
</file>